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media/image1.png" ContentType="image/pn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6.png" ContentType="image/png"/>
  <Override PartName="/ppt/media/image7.png" ContentType="image/png"/>
  <Override PartName="/ppt/media/image23.jpeg" ContentType="image/jpeg"/>
  <Override PartName="/ppt/media/image8.png" ContentType="image/png"/>
  <Override PartName="/ppt/media/image9.jpeg" ContentType="image/jpeg"/>
  <Override PartName="/ppt/media/image10.png" ContentType="image/png"/>
  <Override PartName="/ppt/media/image11.jpeg" ContentType="image/jpeg"/>
  <Override PartName="/ppt/media/image12.jpeg" ContentType="image/jpeg"/>
  <Override PartName="/ppt/media/image13.jpeg" ContentType="image/jpeg"/>
  <Override PartName="/ppt/media/image19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7.png" ContentType="image/png"/>
  <Override PartName="/ppt/media/image18.jpeg" ContentType="image/jpeg"/>
  <Override PartName="/ppt/media/image20.png" ContentType="image/png"/>
  <Override PartName="/ppt/media/image21.jpeg" ContentType="image/jpeg"/>
  <Override PartName="/ppt/media/image22.jpeg" ContentType="image/jpeg"/>
  <Override PartName="/ppt/media/image24.png" ContentType="image/png"/>
  <Override PartName="/ppt/media/image2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CD54129-2CAE-4BED-A023-DD85FDCEE9C9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4874AE6-3877-4859-9872-B8BEADB9618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E2B985B-2DD5-49F3-8BF1-5371504AC3DA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E403275-A124-4844-894F-9B1F9410FD8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png"/><Relationship Id="rId10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png"/><Relationship Id="rId8" Type="http://schemas.openxmlformats.org/officeDocument/2006/relationships/image" Target="../media/image25.jpeg"/><Relationship Id="rId9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2" descr=""/>
          <p:cNvPicPr/>
          <p:nvPr/>
        </p:nvPicPr>
        <p:blipFill>
          <a:blip r:embed="rId1"/>
          <a:stretch/>
        </p:blipFill>
        <p:spPr>
          <a:xfrm>
            <a:off x="12240" y="0"/>
            <a:ext cx="1216728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3137040" y="281520"/>
            <a:ext cx="7413480" cy="1098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5000"/>
          </a:bodyPr>
          <a:p>
            <a:pPr algn="ctr">
              <a:lnSpc>
                <a:spcPct val="90000"/>
              </a:lnSpc>
            </a:pPr>
            <a:r>
              <a:rPr b="1" lang="ru-RU" sz="7700" spc="-1" strike="noStrike">
                <a:solidFill>
                  <a:srgbClr val="0070c0"/>
                </a:solidFill>
                <a:latin typeface="1Isadora M Bold"/>
              </a:rPr>
              <a:t>«Логопункт </a:t>
            </a:r>
            <a:endParaRPr b="0" lang="ru-RU" sz="7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1160640" y="1100160"/>
            <a:ext cx="11040480" cy="374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</a:pPr>
            <a:r>
              <a:rPr b="1" lang="ru-RU" sz="9600" spc="-1" strike="noStrike">
                <a:solidFill>
                  <a:srgbClr val="ffc000"/>
                </a:solidFill>
                <a:latin typeface="Calibri"/>
              </a:rPr>
              <a:t>«</a:t>
            </a:r>
            <a:r>
              <a:rPr b="1" lang="ru-RU" sz="9600" spc="-1" strike="noStrike">
                <a:solidFill>
                  <a:srgbClr val="ff0000"/>
                </a:solidFill>
                <a:latin typeface="Calibri"/>
              </a:rPr>
              <a:t>proРЕЧЬ»</a:t>
            </a:r>
            <a:endParaRPr b="0" lang="ru-RU" sz="9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70c0"/>
                </a:solidFill>
                <a:latin typeface="Segoe Print"/>
              </a:rPr>
              <a:t>«Детский сад комбинированного вида №  6 «Незабудка» г. Набережные Челны</a:t>
            </a:r>
            <a:endParaRPr b="0" lang="ru-RU" sz="4800" spc="-1" strike="noStrike">
              <a:latin typeface="Arial"/>
            </a:endParaRPr>
          </a:p>
        </p:txBody>
      </p:sp>
      <p:pic>
        <p:nvPicPr>
          <p:cNvPr id="85" name="Рисунок 41" descr=""/>
          <p:cNvPicPr/>
          <p:nvPr/>
        </p:nvPicPr>
        <p:blipFill>
          <a:blip r:embed="rId2"/>
          <a:srcRect l="10802" t="0" r="27985" b="32230"/>
          <a:stretch/>
        </p:blipFill>
        <p:spPr>
          <a:xfrm>
            <a:off x="88560" y="8640"/>
            <a:ext cx="2752560" cy="246996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2377440" y="0"/>
            <a:ext cx="9814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Материально-техническое обеспечение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3" descr=""/>
          <p:cNvPicPr/>
          <p:nvPr/>
        </p:nvPicPr>
        <p:blipFill>
          <a:blip r:embed="rId3"/>
          <a:stretch/>
        </p:blipFill>
        <p:spPr>
          <a:xfrm>
            <a:off x="1327320" y="1044720"/>
            <a:ext cx="6257160" cy="304668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12" descr=""/>
          <p:cNvPicPr/>
          <p:nvPr/>
        </p:nvPicPr>
        <p:blipFill>
          <a:blip r:embed="rId4"/>
          <a:stretch/>
        </p:blipFill>
        <p:spPr>
          <a:xfrm>
            <a:off x="8043480" y="1044720"/>
            <a:ext cx="3918960" cy="294084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13" descr=""/>
          <p:cNvPicPr/>
          <p:nvPr/>
        </p:nvPicPr>
        <p:blipFill>
          <a:blip r:embed="rId5"/>
          <a:stretch/>
        </p:blipFill>
        <p:spPr>
          <a:xfrm>
            <a:off x="678600" y="4159440"/>
            <a:ext cx="4186080" cy="2355120"/>
          </a:xfrm>
          <a:prstGeom prst="rect">
            <a:avLst/>
          </a:prstGeom>
          <a:ln>
            <a:noFill/>
          </a:ln>
        </p:spPr>
      </p:pic>
      <p:pic>
        <p:nvPicPr>
          <p:cNvPr id="92" name="Рисунок 14" descr=""/>
          <p:cNvPicPr/>
          <p:nvPr/>
        </p:nvPicPr>
        <p:blipFill>
          <a:blip r:embed="rId6"/>
          <a:stretch/>
        </p:blipFill>
        <p:spPr>
          <a:xfrm>
            <a:off x="7351920" y="4273200"/>
            <a:ext cx="4610880" cy="2241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94" name="TextShape 1"/>
          <p:cNvSpPr txBox="1"/>
          <p:nvPr/>
        </p:nvSpPr>
        <p:spPr>
          <a:xfrm>
            <a:off x="2377440" y="0"/>
            <a:ext cx="9814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Отзывы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5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96" name="Рисунок 5" descr="F:\рабочий стол от 26.12.2020\ГРАНТ\2022-2023 учебный год\Фотографии\Отзывы\отзыв_0008.jpg"/>
          <p:cNvPicPr/>
          <p:nvPr/>
        </p:nvPicPr>
        <p:blipFill>
          <a:blip r:embed="rId3"/>
          <a:stretch/>
        </p:blipFill>
        <p:spPr>
          <a:xfrm rot="20890800">
            <a:off x="2460240" y="1375200"/>
            <a:ext cx="2324160" cy="2805840"/>
          </a:xfrm>
          <a:prstGeom prst="rect">
            <a:avLst/>
          </a:prstGeom>
          <a:ln w="9360">
            <a:noFill/>
          </a:ln>
        </p:spPr>
      </p:pic>
      <p:pic>
        <p:nvPicPr>
          <p:cNvPr id="97" name="Рисунок 6" descr="F:\рабочий стол от 26.12.2020\ГРАНТ\2022-2023 учебный год\Фотографии\Отзывы\отзыв_0007.jpg"/>
          <p:cNvPicPr/>
          <p:nvPr/>
        </p:nvPicPr>
        <p:blipFill>
          <a:blip r:embed="rId4"/>
          <a:stretch/>
        </p:blipFill>
        <p:spPr>
          <a:xfrm>
            <a:off x="4974480" y="951120"/>
            <a:ext cx="1779840" cy="2328480"/>
          </a:xfrm>
          <a:prstGeom prst="rect">
            <a:avLst/>
          </a:prstGeom>
          <a:ln w="9360">
            <a:noFill/>
          </a:ln>
        </p:spPr>
      </p:pic>
      <p:pic>
        <p:nvPicPr>
          <p:cNvPr id="98" name="Рисунок 7" descr="F:\рабочий стол от 26.12.2020\ГРАНТ\2022-2023 учебный год\Фотографии\Отзывы\отзыв_0006.jpg"/>
          <p:cNvPicPr/>
          <p:nvPr/>
        </p:nvPicPr>
        <p:blipFill>
          <a:blip r:embed="rId5"/>
          <a:stretch/>
        </p:blipFill>
        <p:spPr>
          <a:xfrm rot="20690400">
            <a:off x="387720" y="2585160"/>
            <a:ext cx="2545560" cy="3305880"/>
          </a:xfrm>
          <a:prstGeom prst="rect">
            <a:avLst/>
          </a:prstGeom>
          <a:ln w="9360">
            <a:noFill/>
          </a:ln>
        </p:spPr>
      </p:pic>
      <p:pic>
        <p:nvPicPr>
          <p:cNvPr id="99" name="Рисунок 8" descr="F:\рабочий стол от 26.12.2020\ГРАНТ\2022-2023 учебный год\Фотографии\Отзывы\отзыв_0005.jpg"/>
          <p:cNvPicPr/>
          <p:nvPr/>
        </p:nvPicPr>
        <p:blipFill>
          <a:blip r:embed="rId6"/>
          <a:stretch/>
        </p:blipFill>
        <p:spPr>
          <a:xfrm>
            <a:off x="5059800" y="3901320"/>
            <a:ext cx="1877040" cy="2286360"/>
          </a:xfrm>
          <a:prstGeom prst="rect">
            <a:avLst/>
          </a:prstGeom>
          <a:ln w="9360">
            <a:noFill/>
          </a:ln>
        </p:spPr>
      </p:pic>
      <p:pic>
        <p:nvPicPr>
          <p:cNvPr id="100" name="Рисунок 9" descr="F:\рабочий стол от 26.12.2020\ГРАНТ\2022-2023 учебный год\Фотографии\Отзывы\отзыв_0004.jpg"/>
          <p:cNvPicPr/>
          <p:nvPr/>
        </p:nvPicPr>
        <p:blipFill>
          <a:blip r:embed="rId7"/>
          <a:stretch/>
        </p:blipFill>
        <p:spPr>
          <a:xfrm rot="871200">
            <a:off x="6855480" y="1164240"/>
            <a:ext cx="2543760" cy="3309480"/>
          </a:xfrm>
          <a:prstGeom prst="rect">
            <a:avLst/>
          </a:prstGeom>
          <a:ln w="9360">
            <a:noFill/>
          </a:ln>
        </p:spPr>
      </p:pic>
      <p:pic>
        <p:nvPicPr>
          <p:cNvPr id="101" name="Рисунок 10" descr="F:\рабочий стол от 26.12.2020\ГРАНТ\2022-2023 учебный год\Фотографии\Отзывы\отзыв_0003.jpg"/>
          <p:cNvPicPr/>
          <p:nvPr/>
        </p:nvPicPr>
        <p:blipFill>
          <a:blip r:embed="rId8"/>
          <a:stretch/>
        </p:blipFill>
        <p:spPr>
          <a:xfrm rot="1069800">
            <a:off x="9269280" y="2502000"/>
            <a:ext cx="2466720" cy="3361680"/>
          </a:xfrm>
          <a:prstGeom prst="rect">
            <a:avLst/>
          </a:prstGeom>
          <a:ln w="9360">
            <a:noFill/>
          </a:ln>
        </p:spPr>
      </p:pic>
      <p:pic>
        <p:nvPicPr>
          <p:cNvPr id="102" name="Picture 2" descr="C:\Users\user5\Desktop\a2693044a0ede390059178f563e6a629_big (2).jpg"/>
          <p:cNvPicPr/>
          <p:nvPr/>
        </p:nvPicPr>
        <p:blipFill>
          <a:blip r:embed="rId9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104" name="TextShape 1"/>
          <p:cNvSpPr txBox="1"/>
          <p:nvPr/>
        </p:nvSpPr>
        <p:spPr>
          <a:xfrm>
            <a:off x="2898000" y="0"/>
            <a:ext cx="8455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Благодарственные письма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5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106" name="Picture 2" descr="C:\Users\user5\Desktop\a2693044a0ede390059178f563e6a629_big (2).jpg"/>
          <p:cNvPicPr/>
          <p:nvPr/>
        </p:nvPicPr>
        <p:blipFill>
          <a:blip r:embed="rId3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  <p:pic>
        <p:nvPicPr>
          <p:cNvPr id="107" name="Picture 2" descr="F:\рабочий стол от 26.12.2020\ГРАНТ\2022-2023 учебный год\Благодарственные письма_0001.jpg"/>
          <p:cNvPicPr/>
          <p:nvPr/>
        </p:nvPicPr>
        <p:blipFill>
          <a:blip r:embed="rId4"/>
          <a:stretch/>
        </p:blipFill>
        <p:spPr>
          <a:xfrm>
            <a:off x="7263360" y="1158120"/>
            <a:ext cx="2354760" cy="3328200"/>
          </a:xfrm>
          <a:prstGeom prst="rect">
            <a:avLst/>
          </a:prstGeom>
          <a:ln>
            <a:noFill/>
          </a:ln>
        </p:spPr>
      </p:pic>
      <p:pic>
        <p:nvPicPr>
          <p:cNvPr id="108" name="Picture 3" descr="F:\рабочий стол от 26.12.2020\ГРАНТ\2022-2023 учебный год\Благодарственные письма_0002.jpg"/>
          <p:cNvPicPr/>
          <p:nvPr/>
        </p:nvPicPr>
        <p:blipFill>
          <a:blip r:embed="rId5"/>
          <a:stretch/>
        </p:blipFill>
        <p:spPr>
          <a:xfrm>
            <a:off x="164520" y="2947680"/>
            <a:ext cx="2555280" cy="3611160"/>
          </a:xfrm>
          <a:prstGeom prst="rect">
            <a:avLst/>
          </a:prstGeom>
          <a:ln>
            <a:noFill/>
          </a:ln>
        </p:spPr>
      </p:pic>
      <p:pic>
        <p:nvPicPr>
          <p:cNvPr id="109" name="Picture 4" descr="F:\рабочий стол от 26.12.2020\документация\Дипломы\Дипломы 2021-2022\Достижения педагоги\Scan.jpg"/>
          <p:cNvPicPr/>
          <p:nvPr/>
        </p:nvPicPr>
        <p:blipFill>
          <a:blip r:embed="rId6"/>
          <a:stretch/>
        </p:blipFill>
        <p:spPr>
          <a:xfrm>
            <a:off x="9633960" y="1926360"/>
            <a:ext cx="2242440" cy="3169440"/>
          </a:xfrm>
          <a:prstGeom prst="rect">
            <a:avLst/>
          </a:prstGeom>
          <a:ln>
            <a:noFill/>
          </a:ln>
        </p:spPr>
      </p:pic>
      <p:pic>
        <p:nvPicPr>
          <p:cNvPr id="110" name="Рисунок 15" descr="F:\рабочий стол от 26.12.2020\документация\Дипломы\Дипломы 2021-2022\Достижения педагоги\Гильванова Эльмира Амирьяновна.png"/>
          <p:cNvPicPr/>
          <p:nvPr/>
        </p:nvPicPr>
        <p:blipFill>
          <a:blip r:embed="rId7"/>
          <a:stretch/>
        </p:blipFill>
        <p:spPr>
          <a:xfrm>
            <a:off x="2649960" y="2292120"/>
            <a:ext cx="2360880" cy="3254400"/>
          </a:xfrm>
          <a:prstGeom prst="rect">
            <a:avLst/>
          </a:prstGeom>
          <a:ln w="9360">
            <a:noFill/>
          </a:ln>
        </p:spPr>
      </p:pic>
      <p:pic>
        <p:nvPicPr>
          <p:cNvPr id="111" name="Picture 6" descr="F:\рабочий стол от 26.12.2020\документация\Дипломы\Дипломы 2020-2021\Дипломы педагогов\благодарности_0004.jpg"/>
          <p:cNvPicPr/>
          <p:nvPr/>
        </p:nvPicPr>
        <p:blipFill>
          <a:blip r:embed="rId8"/>
          <a:stretch/>
        </p:blipFill>
        <p:spPr>
          <a:xfrm>
            <a:off x="5059800" y="1402200"/>
            <a:ext cx="2206440" cy="3119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</TotalTime>
  <Application>LibreOffice/6.3.1.2$Windows_x86 LibreOffice_project/b79626edf0065ac373bd1df5c28bd630b4424273</Application>
  <Words>27</Words>
  <Paragraphs>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2022-09-19T12:56:49Z</dcterms:created>
  <dc:creator>Юлия Башкирова</dc:creator>
  <dc:description/>
  <dc:language>ru-RU</dc:language>
  <cp:lastModifiedBy/>
  <dcterms:modified xsi:type="dcterms:W3CDTF">2023-08-22T13:26:28Z</dcterms:modified>
  <cp:revision>21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